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8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35"/>
    <p:restoredTop sz="88924"/>
  </p:normalViewPr>
  <p:slideViewPr>
    <p:cSldViewPr snapToGrid="0" snapToObjects="1" showGuides="1">
      <p:cViewPr varScale="1">
        <p:scale>
          <a:sx n="69" d="100"/>
          <a:sy n="69" d="100"/>
        </p:scale>
        <p:origin x="200" y="68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docProps/app.xml><?xml version="1.0" encoding="utf-8"?>
<Properties xmlns="http://schemas.openxmlformats.org/officeDocument/2006/extended-properties" xmlns:vt="http://schemas.openxmlformats.org/officeDocument/2006/docPropsVTypes">
  <TotalTime>15553</TotalTime>
  <Words>547</Words>
  <Application>Microsoft Macintosh PowerPoint</Application>
  <PresentationFormat>Widescreen</PresentationFormat>
  <Paragraphs>144</Paragraphs>
  <Slides>29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Avenir Next Demi Bold</vt:lpstr>
      <vt:lpstr>Calibri</vt:lpstr>
      <vt:lpstr>Cambria Math</vt:lpstr>
      <vt:lpstr>Roboto</vt:lpstr>
      <vt:lpstr>Roboto Light</vt:lpstr>
      <vt:lpstr>Office Theme</vt:lpstr>
      <vt:lpstr>HYPOTHESIS TESTING</vt:lpstr>
      <vt:lpstr>PLAN FOR TODAY</vt:lpstr>
      <vt:lpstr>RANDOMNESS, REPETITION, &amp; REPLICABILITY</vt:lpstr>
      <vt:lpstr>PowerPoint Presentation</vt:lpstr>
      <vt:lpstr>PowerPoint Presentation</vt:lpstr>
      <vt:lpstr>POWER POSING</vt:lpstr>
      <vt:lpstr>RUH ROH</vt:lpstr>
      <vt:lpstr>BUT WAIT</vt:lpstr>
      <vt:lpstr>MORAL OF THE STORY</vt:lpstr>
      <vt:lpstr>WHY ARE WE  EVEN DOING THIS?</vt:lpstr>
      <vt:lpstr>POPULATION PARAMETERS</vt:lpstr>
      <vt:lpstr>POPULATION VS. SAMPLE</vt:lpstr>
      <vt:lpstr>WHY WE SIMULATE</vt:lpstr>
      <vt:lpstr>BURDENS OF PROOF</vt:lpstr>
      <vt:lpstr>AMERICAN LEGAL SYSTEM</vt:lpstr>
      <vt:lpstr>LEGAL EVIDENTIARY STANDARDS</vt:lpstr>
      <vt:lpstr>PowerPoint Presentation</vt:lpstr>
      <vt:lpstr>PowerPoint Presentation</vt:lpstr>
      <vt:lpstr>STATISTICAL “LEGAL” SYSTEM</vt:lpstr>
      <vt:lpstr>PowerPoint Presentation</vt:lpstr>
      <vt:lpstr>STATISTICAL SIGNIFICANCE</vt:lpstr>
      <vt:lpstr>P-VALUES</vt:lpstr>
      <vt:lpstr>NOBODY UNDERSTANDS THESE</vt:lpstr>
      <vt:lpstr>HOW TO TEST  ANY HYPOTHESIS</vt:lpstr>
      <vt:lpstr>PowerPoint Presentation</vt:lpstr>
      <vt:lpstr>PowerPoint Presentation</vt:lpstr>
      <vt:lpstr>PowerPoint Presentation</vt:lpstr>
      <vt:lpstr>SIMULATIONS AND HYPOTHESES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Andrew Heiss</dc:creator>
  <cp:lastModifiedBy>Andrew Heiss</cp:lastModifiedBy>
  <cp:revision>258</cp:revision>
  <cp:lastPrinted>2018-11-12T18:13:03Z</cp:lastPrinted>
  <dcterms:created xsi:type="dcterms:W3CDTF">2018-09-04T16:36:47Z</dcterms:created>
  <dcterms:modified xsi:type="dcterms:W3CDTF">2018-11-16T02:11:44Z</dcterms:modified>
</cp:coreProperties>
</file>